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Trebuchet M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E9CB"/>
          </a:solidFill>
        </a:fill>
      </a:tcStyle>
    </a:wholeTbl>
    <a:band2H>
      <a:tcTxStyle b="def" i="def"/>
      <a:tcStyle>
        <a:tcBdr/>
        <a:fill>
          <a:solidFill>
            <a:srgbClr val="EE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5E6CB"/>
          </a:solidFill>
        </a:fill>
      </a:tcStyle>
    </a:wholeTbl>
    <a:band2H>
      <a:tcTxStyle b="def" i="def"/>
      <a:tcStyle>
        <a:tcBdr/>
        <a:fill>
          <a:solidFill>
            <a:srgbClr val="FAF3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BD8D0"/>
          </a:solidFill>
        </a:fill>
      </a:tcStyle>
    </a:wholeTbl>
    <a:band2H>
      <a:tcTxStyle b="def" i="def"/>
      <a:tcStyle>
        <a:tcBdr/>
        <a:fill>
          <a:solidFill>
            <a:srgbClr val="EEED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gif>
</file>

<file path=ppt/media/image1.jpeg>
</file>

<file path=ppt/media/image1.pn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Shape 16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Trebuchet MS"/>
      </a:defRPr>
    </a:lvl1pPr>
    <a:lvl2pPr indent="228600" defTabSz="457200" latinLnBrk="0">
      <a:defRPr sz="1200">
        <a:latin typeface="+mn-lt"/>
        <a:ea typeface="+mn-ea"/>
        <a:cs typeface="+mn-cs"/>
        <a:sym typeface="Trebuchet MS"/>
      </a:defRPr>
    </a:lvl2pPr>
    <a:lvl3pPr indent="457200" defTabSz="457200" latinLnBrk="0">
      <a:defRPr sz="1200">
        <a:latin typeface="+mn-lt"/>
        <a:ea typeface="+mn-ea"/>
        <a:cs typeface="+mn-cs"/>
        <a:sym typeface="Trebuchet MS"/>
      </a:defRPr>
    </a:lvl3pPr>
    <a:lvl4pPr indent="685800" defTabSz="457200" latinLnBrk="0">
      <a:defRPr sz="1200">
        <a:latin typeface="+mn-lt"/>
        <a:ea typeface="+mn-ea"/>
        <a:cs typeface="+mn-cs"/>
        <a:sym typeface="Trebuchet MS"/>
      </a:defRPr>
    </a:lvl4pPr>
    <a:lvl5pPr indent="914400" defTabSz="457200" latinLnBrk="0">
      <a:defRPr sz="1200">
        <a:latin typeface="+mn-lt"/>
        <a:ea typeface="+mn-ea"/>
        <a:cs typeface="+mn-cs"/>
        <a:sym typeface="Trebuchet MS"/>
      </a:defRPr>
    </a:lvl5pPr>
    <a:lvl6pPr indent="1143000" defTabSz="457200" latinLnBrk="0">
      <a:defRPr sz="1200">
        <a:latin typeface="+mn-lt"/>
        <a:ea typeface="+mn-ea"/>
        <a:cs typeface="+mn-cs"/>
        <a:sym typeface="Trebuchet MS"/>
      </a:defRPr>
    </a:lvl6pPr>
    <a:lvl7pPr indent="1371600" defTabSz="457200" latinLnBrk="0">
      <a:defRPr sz="1200">
        <a:latin typeface="+mn-lt"/>
        <a:ea typeface="+mn-ea"/>
        <a:cs typeface="+mn-cs"/>
        <a:sym typeface="Trebuchet MS"/>
      </a:defRPr>
    </a:lvl7pPr>
    <a:lvl8pPr indent="1600200" defTabSz="457200" latinLnBrk="0">
      <a:defRPr sz="1200">
        <a:latin typeface="+mn-lt"/>
        <a:ea typeface="+mn-ea"/>
        <a:cs typeface="+mn-cs"/>
        <a:sym typeface="Trebuchet MS"/>
      </a:defRPr>
    </a:lvl8pPr>
    <a:lvl9pPr indent="1828800" defTabSz="457200" latinLnBrk="0">
      <a:defRPr sz="1200">
        <a:latin typeface="+mn-lt"/>
        <a:ea typeface="+mn-ea"/>
        <a:cs typeface="+mn-cs"/>
        <a:sym typeface="Trebuchet MS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6"/>
          <p:cNvGrpSpPr/>
          <p:nvPr/>
        </p:nvGrpSpPr>
        <p:grpSpPr>
          <a:xfrm>
            <a:off x="-1" y="-8467"/>
            <a:ext cx="12192001" cy="6866468"/>
            <a:chOff x="0" y="0"/>
            <a:chExt cx="12192000" cy="6866467"/>
          </a:xfrm>
        </p:grpSpPr>
        <p:sp>
          <p:nvSpPr>
            <p:cNvPr id="22" name="Straight Connector 31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3" name="Straight Connector 20"/>
            <p:cNvSpPr/>
            <p:nvPr/>
          </p:nvSpPr>
          <p:spPr>
            <a:xfrm flipH="1">
              <a:off x="7425266" y="3689880"/>
              <a:ext cx="4763559" cy="3176587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9181476" y="0"/>
              <a:ext cx="300734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5" name="Rectangle 25"/>
            <p:cNvSpPr/>
            <p:nvPr/>
          </p:nvSpPr>
          <p:spPr>
            <a:xfrm>
              <a:off x="9603441" y="0"/>
              <a:ext cx="258855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" name="Isosceles Triangle 26"/>
            <p:cNvSpPr/>
            <p:nvPr/>
          </p:nvSpPr>
          <p:spPr>
            <a:xfrm>
              <a:off x="8932333" y="3056466"/>
              <a:ext cx="3259667" cy="381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7" name="Rectangle 27"/>
            <p:cNvSpPr/>
            <p:nvPr/>
          </p:nvSpPr>
          <p:spPr>
            <a:xfrm>
              <a:off x="9334500" y="0"/>
              <a:ext cx="2854326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9" name="Rectangle 29"/>
            <p:cNvSpPr/>
            <p:nvPr/>
          </p:nvSpPr>
          <p:spPr>
            <a:xfrm>
              <a:off x="10938998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" name="Isosceles Triangle 30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" name="Isosceles Triangle 18"/>
            <p:cNvSpPr/>
            <p:nvPr/>
          </p:nvSpPr>
          <p:spPr>
            <a:xfrm rot="10800000">
              <a:off x="-1" y="8466"/>
              <a:ext cx="842597" cy="56661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3" name="Title Text"/>
          <p:cNvSpPr txBox="1"/>
          <p:nvPr>
            <p:ph type="title"/>
          </p:nvPr>
        </p:nvSpPr>
        <p:spPr>
          <a:xfrm>
            <a:off x="1507067" y="2404534"/>
            <a:ext cx="7766937" cy="1646303"/>
          </a:xfrm>
          <a:prstGeom prst="rect">
            <a:avLst/>
          </a:prstGeom>
        </p:spPr>
        <p:txBody>
          <a:bodyPr anchor="b"/>
          <a:lstStyle>
            <a:lvl1pPr algn="r">
              <a:defRPr sz="5400"/>
            </a:lvl1pPr>
          </a:lstStyle>
          <a:p>
            <a:pPr/>
            <a:r>
              <a:t>Title Text</a:t>
            </a:r>
          </a:p>
        </p:txBody>
      </p:sp>
      <p:sp>
        <p:nvSpPr>
          <p:cNvPr id="34" name="Body Level One…"/>
          <p:cNvSpPr txBox="1"/>
          <p:nvPr>
            <p:ph type="body" sz="quarter" idx="1"/>
          </p:nvPr>
        </p:nvSpPr>
        <p:spPr>
          <a:xfrm>
            <a:off x="1507067" y="4050832"/>
            <a:ext cx="7766937" cy="1096901"/>
          </a:xfrm>
          <a:prstGeom prst="rect">
            <a:avLst/>
          </a:prstGeom>
        </p:spPr>
        <p:txBody>
          <a:bodyPr/>
          <a:lstStyle>
            <a:lvl1pPr marL="0" indent="0" algn="r">
              <a:buClrTx/>
              <a:buSzTx/>
              <a:buNone/>
              <a:defRPr>
                <a:solidFill>
                  <a:srgbClr val="808080"/>
                </a:solidFill>
              </a:defRPr>
            </a:lvl1pPr>
            <a:lvl2pPr marL="0" indent="457200" algn="r">
              <a:buClrTx/>
              <a:buSzTx/>
              <a:buNone/>
              <a:defRPr>
                <a:solidFill>
                  <a:srgbClr val="808080"/>
                </a:solidFill>
              </a:defRPr>
            </a:lvl2pPr>
            <a:lvl3pPr marL="0" indent="914400" algn="r">
              <a:buClrTx/>
              <a:buSzTx/>
              <a:buNone/>
              <a:defRPr>
                <a:solidFill>
                  <a:srgbClr val="808080"/>
                </a:solidFill>
              </a:defRPr>
            </a:lvl3pPr>
            <a:lvl4pPr marL="0" indent="1371600" algn="r">
              <a:buClrTx/>
              <a:buSzTx/>
              <a:buNone/>
              <a:defRPr>
                <a:solidFill>
                  <a:srgbClr val="808080"/>
                </a:solidFill>
              </a:defRPr>
            </a:lvl4pPr>
            <a:lvl5pPr marL="0" indent="1828800" algn="r">
              <a:buClrTx/>
              <a:buSzTx/>
              <a:buNone/>
              <a:defRPr>
                <a:solidFill>
                  <a:srgbClr val="80808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Text"/>
          <p:cNvSpPr txBox="1"/>
          <p:nvPr>
            <p:ph type="title"/>
          </p:nvPr>
        </p:nvSpPr>
        <p:spPr>
          <a:xfrm>
            <a:off x="677335" y="609600"/>
            <a:ext cx="8596669" cy="3403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pPr/>
            <a:r>
              <a:t>Title Text</a:t>
            </a:r>
          </a:p>
        </p:txBody>
      </p:sp>
      <p:sp>
        <p:nvSpPr>
          <p:cNvPr id="115" name="Body Level One…"/>
          <p:cNvSpPr txBox="1"/>
          <p:nvPr>
            <p:ph type="body" sz="quarter" idx="1"/>
          </p:nvPr>
        </p:nvSpPr>
        <p:spPr>
          <a:xfrm>
            <a:off x="677335" y="4470400"/>
            <a:ext cx="8596669" cy="1570962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Text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pPr/>
            <a:r>
              <a:t>Title Text</a:t>
            </a:r>
          </a:p>
        </p:txBody>
      </p:sp>
      <p:sp>
        <p:nvSpPr>
          <p:cNvPr id="124" name="Body Level One…"/>
          <p:cNvSpPr txBox="1"/>
          <p:nvPr>
            <p:ph type="body" sz="quarter" idx="1"/>
          </p:nvPr>
        </p:nvSpPr>
        <p:spPr>
          <a:xfrm>
            <a:off x="1366138" y="3632200"/>
            <a:ext cx="7224526" cy="381000"/>
          </a:xfrm>
          <a:prstGeom prst="rect">
            <a:avLst/>
          </a:prstGeom>
        </p:spPr>
        <p:txBody>
          <a:bodyPr anchor="ctr"/>
          <a:lstStyle>
            <a:lvl1pPr marL="0" indent="0">
              <a:buClrTx/>
              <a:buSzTx/>
              <a:buNone/>
              <a:defRPr sz="16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16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16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16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1600">
                <a:solidFill>
                  <a:srgbClr val="80808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Text Placeholder 2"/>
          <p:cNvSpPr/>
          <p:nvPr>
            <p:ph type="body" sz="quarter" idx="21"/>
          </p:nvPr>
        </p:nvSpPr>
        <p:spPr>
          <a:xfrm>
            <a:off x="677334" y="4470400"/>
            <a:ext cx="8596670" cy="1570963"/>
          </a:xfrm>
          <a:prstGeom prst="rect">
            <a:avLst/>
          </a:prstGeom>
        </p:spPr>
        <p:txBody>
          <a:bodyPr anchor="ctr"/>
          <a:lstStyle/>
          <a:p>
            <a:pPr marL="0" indent="0">
              <a:buClrTx/>
              <a:buSzTx/>
              <a:buNone/>
            </a:pPr>
          </a:p>
        </p:txBody>
      </p:sp>
      <p:sp>
        <p:nvSpPr>
          <p:cNvPr id="126" name="TextBox 19"/>
          <p:cNvSpPr txBox="1"/>
          <p:nvPr/>
        </p:nvSpPr>
        <p:spPr>
          <a:xfrm>
            <a:off x="587589" y="469465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7" name="TextBox 21"/>
          <p:cNvSpPr txBox="1"/>
          <p:nvPr/>
        </p:nvSpPr>
        <p:spPr>
          <a:xfrm>
            <a:off x="8938730" y="2565643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le Text"/>
          <p:cNvSpPr txBox="1"/>
          <p:nvPr>
            <p:ph type="title"/>
          </p:nvPr>
        </p:nvSpPr>
        <p:spPr>
          <a:xfrm>
            <a:off x="677335" y="1931988"/>
            <a:ext cx="8596669" cy="2595461"/>
          </a:xfrm>
          <a:prstGeom prst="rect">
            <a:avLst/>
          </a:prstGeom>
        </p:spPr>
        <p:txBody>
          <a:bodyPr anchor="b"/>
          <a:lstStyle>
            <a:lvl1pPr>
              <a:defRPr sz="4400"/>
            </a:lvl1pPr>
          </a:lstStyle>
          <a:p>
            <a:pPr/>
            <a:r>
              <a:t>Title Text</a:t>
            </a:r>
          </a:p>
        </p:txBody>
      </p:sp>
      <p:sp>
        <p:nvSpPr>
          <p:cNvPr id="136" name="Body Level One…"/>
          <p:cNvSpPr txBox="1"/>
          <p:nvPr>
            <p:ph type="body" sz="quarter" idx="1"/>
          </p:nvPr>
        </p:nvSpPr>
        <p:spPr>
          <a:xfrm>
            <a:off x="677335" y="4527448"/>
            <a:ext cx="8596669" cy="151391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</a:lvl1pPr>
            <a:lvl2pPr marL="0" indent="457200">
              <a:buClrTx/>
              <a:buSzTx/>
              <a:buNone/>
            </a:lvl2pPr>
            <a:lvl3pPr marL="0" indent="914400">
              <a:buClrTx/>
              <a:buSzTx/>
              <a:buNone/>
            </a:lvl3pPr>
            <a:lvl4pPr marL="0" indent="1371600">
              <a:buClrTx/>
              <a:buSzTx/>
              <a:buNone/>
            </a:lvl4pPr>
            <a:lvl5pPr marL="0" indent="1828800">
              <a:buClrTx/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Karta nazwy cyta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itle Text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pPr/>
            <a:r>
              <a:t>Title Text</a:t>
            </a:r>
          </a:p>
        </p:txBody>
      </p:sp>
      <p:sp>
        <p:nvSpPr>
          <p:cNvPr id="145" name="Body Level One…"/>
          <p:cNvSpPr txBox="1"/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6" name="Text Placeholder 2"/>
          <p:cNvSpPr/>
          <p:nvPr>
            <p:ph type="body" sz="quarter" idx="21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</a:p>
        </p:txBody>
      </p:sp>
      <p:sp>
        <p:nvSpPr>
          <p:cNvPr id="147" name="TextBox 23"/>
          <p:cNvSpPr txBox="1"/>
          <p:nvPr/>
        </p:nvSpPr>
        <p:spPr>
          <a:xfrm>
            <a:off x="587589" y="469465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48" name="TextBox 24"/>
          <p:cNvSpPr txBox="1"/>
          <p:nvPr/>
        </p:nvSpPr>
        <p:spPr>
          <a:xfrm>
            <a:off x="8938730" y="2565643"/>
            <a:ext cx="518161" cy="1226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>
              <a:defRPr sz="8000">
                <a:solidFill>
                  <a:srgbClr val="C0E47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rawda lub fał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itle Text"/>
          <p:cNvSpPr txBox="1"/>
          <p:nvPr>
            <p:ph type="title"/>
          </p:nvPr>
        </p:nvSpPr>
        <p:spPr>
          <a:xfrm>
            <a:off x="685798" y="609600"/>
            <a:ext cx="8588204" cy="3022600"/>
          </a:xfrm>
          <a:prstGeom prst="rect">
            <a:avLst/>
          </a:prstGeom>
        </p:spPr>
        <p:txBody>
          <a:bodyPr anchor="ctr"/>
          <a:lstStyle>
            <a:lvl1pPr>
              <a:defRPr sz="4400"/>
            </a:lvl1pPr>
          </a:lstStyle>
          <a:p>
            <a:pPr/>
            <a:r>
              <a:t>Title Text</a:t>
            </a:r>
          </a:p>
        </p:txBody>
      </p:sp>
      <p:sp>
        <p:nvSpPr>
          <p:cNvPr id="157" name="Body Level One…"/>
          <p:cNvSpPr txBox="1"/>
          <p:nvPr>
            <p:ph type="body" sz="quarter" idx="1"/>
          </p:nvPr>
        </p:nvSpPr>
        <p:spPr>
          <a:xfrm>
            <a:off x="677332" y="4013200"/>
            <a:ext cx="8596670" cy="514249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>
                <a:solidFill>
                  <a:schemeClr val="accent1"/>
                </a:solidFill>
              </a:defRPr>
            </a:lvl1pPr>
            <a:lvl2pPr marL="0" indent="457200">
              <a:buClrTx/>
              <a:buSzTx/>
              <a:buNone/>
              <a:defRPr sz="2400">
                <a:solidFill>
                  <a:schemeClr val="accent1"/>
                </a:solidFill>
              </a:defRPr>
            </a:lvl2pPr>
            <a:lvl3pPr marL="0" indent="914400">
              <a:buClrTx/>
              <a:buSzTx/>
              <a:buNone/>
              <a:defRPr sz="2400">
                <a:solidFill>
                  <a:schemeClr val="accent1"/>
                </a:solidFill>
              </a:defRPr>
            </a:lvl3pPr>
            <a:lvl4pPr marL="0" indent="1371600">
              <a:buClrTx/>
              <a:buSzTx/>
              <a:buNone/>
              <a:defRPr sz="2400">
                <a:solidFill>
                  <a:schemeClr val="accent1"/>
                </a:solidFill>
              </a:defRPr>
            </a:lvl4pPr>
            <a:lvl5pPr marL="0" indent="1828800">
              <a:buClrTx/>
              <a:buSzTx/>
              <a:buNone/>
              <a:defRPr sz="2400">
                <a:solidFill>
                  <a:schemeClr val="accent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Text Placeholder 2"/>
          <p:cNvSpPr/>
          <p:nvPr>
            <p:ph type="body" sz="quarter" idx="21"/>
          </p:nvPr>
        </p:nvSpPr>
        <p:spPr>
          <a:xfrm>
            <a:off x="677334" y="4527448"/>
            <a:ext cx="8596670" cy="1513915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808080"/>
                </a:solidFill>
              </a:defRPr>
            </a:pPr>
          </a:p>
        </p:txBody>
      </p:sp>
      <p:sp>
        <p:nvSpPr>
          <p:cNvPr id="1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le Text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3" name="Body Level One…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/>
          <p:nvPr>
            <p:ph type="title"/>
          </p:nvPr>
        </p:nvSpPr>
        <p:spPr>
          <a:xfrm>
            <a:off x="677335" y="2700866"/>
            <a:ext cx="8596669" cy="1826582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pPr/>
            <a:r>
              <a:t>Title Text</a:t>
            </a:r>
          </a:p>
        </p:txBody>
      </p:sp>
      <p:sp>
        <p:nvSpPr>
          <p:cNvPr id="52" name="Body Level One…"/>
          <p:cNvSpPr txBox="1"/>
          <p:nvPr>
            <p:ph type="body" sz="quarter" idx="1"/>
          </p:nvPr>
        </p:nvSpPr>
        <p:spPr>
          <a:xfrm>
            <a:off x="677335" y="4527448"/>
            <a:ext cx="8596669" cy="860401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2000">
                <a:solidFill>
                  <a:srgbClr val="808080"/>
                </a:solidFill>
              </a:defRPr>
            </a:lvl1pPr>
            <a:lvl2pPr marL="0" indent="457200">
              <a:buClrTx/>
              <a:buSzTx/>
              <a:buNone/>
              <a:defRPr sz="2000">
                <a:solidFill>
                  <a:srgbClr val="808080"/>
                </a:solidFill>
              </a:defRPr>
            </a:lvl2pPr>
            <a:lvl3pPr marL="0" indent="914400">
              <a:buClrTx/>
              <a:buSzTx/>
              <a:buNone/>
              <a:defRPr sz="2000">
                <a:solidFill>
                  <a:srgbClr val="808080"/>
                </a:solidFill>
              </a:defRPr>
            </a:lvl3pPr>
            <a:lvl4pPr marL="0" indent="1371600">
              <a:buClrTx/>
              <a:buSzTx/>
              <a:buNone/>
              <a:defRPr sz="2000">
                <a:solidFill>
                  <a:srgbClr val="808080"/>
                </a:solidFill>
              </a:defRPr>
            </a:lvl4pPr>
            <a:lvl5pPr marL="0" indent="1828800">
              <a:buClrTx/>
              <a:buSzTx/>
              <a:buNone/>
              <a:defRPr sz="2000">
                <a:solidFill>
                  <a:srgbClr val="80808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1" name="Body Level One…"/>
          <p:cNvSpPr txBox="1"/>
          <p:nvPr>
            <p:ph type="body" sz="quarter" idx="1"/>
          </p:nvPr>
        </p:nvSpPr>
        <p:spPr>
          <a:xfrm>
            <a:off x="677333" y="2160589"/>
            <a:ext cx="4184036" cy="388077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Text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0" name="Body Level One…"/>
          <p:cNvSpPr txBox="1"/>
          <p:nvPr>
            <p:ph type="body" sz="quarter" idx="1"/>
          </p:nvPr>
        </p:nvSpPr>
        <p:spPr>
          <a:xfrm>
            <a:off x="675744" y="2160983"/>
            <a:ext cx="4185624" cy="576263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400"/>
            </a:lvl1pPr>
            <a:lvl2pPr marL="0" indent="457200">
              <a:buClrTx/>
              <a:buSzTx/>
              <a:buNone/>
              <a:defRPr sz="2400"/>
            </a:lvl2pPr>
            <a:lvl3pPr marL="0" indent="914400">
              <a:buClrTx/>
              <a:buSzTx/>
              <a:buNone/>
              <a:defRPr sz="2400"/>
            </a:lvl3pPr>
            <a:lvl4pPr marL="0" indent="1371600">
              <a:buClrTx/>
              <a:buSzTx/>
              <a:buNone/>
              <a:defRPr sz="2400"/>
            </a:lvl4pPr>
            <a:lvl5pPr marL="0" indent="1828800">
              <a:buClrTx/>
              <a:buSz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1" name="Text Placeholder 4"/>
          <p:cNvSpPr/>
          <p:nvPr>
            <p:ph type="body" sz="quarter" idx="21"/>
          </p:nvPr>
        </p:nvSpPr>
        <p:spPr>
          <a:xfrm>
            <a:off x="5088382" y="2160983"/>
            <a:ext cx="4185619" cy="576263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400"/>
            </a:pP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le Text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Text"/>
          <p:cNvSpPr txBox="1"/>
          <p:nvPr>
            <p:ph type="title"/>
          </p:nvPr>
        </p:nvSpPr>
        <p:spPr>
          <a:xfrm>
            <a:off x="677333" y="1498603"/>
            <a:ext cx="3854529" cy="1278467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pPr/>
            <a:r>
              <a:t>Title Text</a:t>
            </a:r>
          </a:p>
        </p:txBody>
      </p:sp>
      <p:sp>
        <p:nvSpPr>
          <p:cNvPr id="95" name="Body Level One…"/>
          <p:cNvSpPr txBox="1"/>
          <p:nvPr>
            <p:ph type="body" sz="half" idx="1"/>
          </p:nvPr>
        </p:nvSpPr>
        <p:spPr>
          <a:xfrm>
            <a:off x="4760460" y="514923"/>
            <a:ext cx="4513543" cy="5526439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6" name="Text Placeholder 3"/>
          <p:cNvSpPr/>
          <p:nvPr>
            <p:ph type="body" sz="quarter" idx="21"/>
          </p:nvPr>
        </p:nvSpPr>
        <p:spPr>
          <a:xfrm>
            <a:off x="677334" y="2777069"/>
            <a:ext cx="3854528" cy="258445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 sz="1400"/>
            </a:pP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/>
          <p:nvPr>
            <p:ph type="title"/>
          </p:nvPr>
        </p:nvSpPr>
        <p:spPr>
          <a:xfrm>
            <a:off x="677333" y="4800600"/>
            <a:ext cx="8596668" cy="566738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105" name="Picture Placeholder 2"/>
          <p:cNvSpPr/>
          <p:nvPr>
            <p:ph type="pic" sz="half" idx="21"/>
          </p:nvPr>
        </p:nvSpPr>
        <p:spPr>
          <a:xfrm>
            <a:off x="677333" y="609600"/>
            <a:ext cx="8596670" cy="384571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06" name="Body Level One…"/>
          <p:cNvSpPr txBox="1"/>
          <p:nvPr>
            <p:ph type="body" sz="quarter" idx="1"/>
          </p:nvPr>
        </p:nvSpPr>
        <p:spPr>
          <a:xfrm>
            <a:off x="677333" y="5367337"/>
            <a:ext cx="8596668" cy="674025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6"/>
          <p:cNvGrpSpPr/>
          <p:nvPr/>
        </p:nvGrpSpPr>
        <p:grpSpPr>
          <a:xfrm>
            <a:off x="-1" y="-8467"/>
            <a:ext cx="12192001" cy="6866468"/>
            <a:chOff x="0" y="0"/>
            <a:chExt cx="12192000" cy="6866467"/>
          </a:xfrm>
        </p:grpSpPr>
        <p:sp>
          <p:nvSpPr>
            <p:cNvPr id="2" name="Straight Connector 19"/>
            <p:cNvSpPr/>
            <p:nvPr/>
          </p:nvSpPr>
          <p:spPr>
            <a:xfrm>
              <a:off x="9371012" y="8466"/>
              <a:ext cx="1219201" cy="6858002"/>
            </a:xfrm>
            <a:prstGeom prst="line">
              <a:avLst/>
            </a:prstGeom>
            <a:noFill/>
            <a:ln w="9525" cap="rnd">
              <a:solidFill>
                <a:srgbClr val="BFBFB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" name="Straight Connector 20"/>
            <p:cNvSpPr/>
            <p:nvPr/>
          </p:nvSpPr>
          <p:spPr>
            <a:xfrm flipH="1">
              <a:off x="7425266" y="3689880"/>
              <a:ext cx="4763559" cy="3176587"/>
            </a:xfrm>
            <a:prstGeom prst="line">
              <a:avLst/>
            </a:prstGeom>
            <a:noFill/>
            <a:ln w="9525" cap="rnd">
              <a:solidFill>
                <a:srgbClr val="D9D9D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4" name="Rectangle 23"/>
            <p:cNvSpPr/>
            <p:nvPr/>
          </p:nvSpPr>
          <p:spPr>
            <a:xfrm>
              <a:off x="9181476" y="0"/>
              <a:ext cx="300734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4692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469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5" name="Rectangle 25"/>
            <p:cNvSpPr/>
            <p:nvPr/>
          </p:nvSpPr>
          <p:spPr>
            <a:xfrm>
              <a:off x="9603441" y="0"/>
              <a:ext cx="2588559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0092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6" name="Isosceles Triangle 23"/>
            <p:cNvSpPr/>
            <p:nvPr/>
          </p:nvSpPr>
          <p:spPr>
            <a:xfrm>
              <a:off x="8932333" y="3056466"/>
              <a:ext cx="3259667" cy="38100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7" name="Rectangle 27"/>
            <p:cNvSpPr/>
            <p:nvPr/>
          </p:nvSpPr>
          <p:spPr>
            <a:xfrm>
              <a:off x="9334500" y="0"/>
              <a:ext cx="2854326" cy="68664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8697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9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8" name="Rectangle 28"/>
            <p:cNvSpPr/>
            <p:nvPr/>
          </p:nvSpPr>
          <p:spPr>
            <a:xfrm>
              <a:off x="10898730" y="0"/>
              <a:ext cx="1290095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7073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17073" y="0"/>
                  </a:lnTo>
                  <a:close/>
                </a:path>
              </a:pathLst>
            </a:custGeom>
            <a:solidFill>
              <a:srgbClr val="C0E474">
                <a:alpha val="7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" name="Rectangle 29"/>
            <p:cNvSpPr/>
            <p:nvPr/>
          </p:nvSpPr>
          <p:spPr>
            <a:xfrm>
              <a:off x="10938998" y="0"/>
              <a:ext cx="1249826" cy="68664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1917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999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" name="Isosceles Triangle 27"/>
            <p:cNvSpPr/>
            <p:nvPr/>
          </p:nvSpPr>
          <p:spPr>
            <a:xfrm>
              <a:off x="10371666" y="3598333"/>
              <a:ext cx="1817160" cy="3268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" name="Isosceles Triangle 28"/>
            <p:cNvSpPr/>
            <p:nvPr/>
          </p:nvSpPr>
          <p:spPr>
            <a:xfrm>
              <a:off x="-1" y="4021666"/>
              <a:ext cx="448734" cy="2844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3" name="Title Text"/>
          <p:cNvSpPr txBox="1"/>
          <p:nvPr>
            <p:ph type="title"/>
          </p:nvPr>
        </p:nvSpPr>
        <p:spPr>
          <a:xfrm>
            <a:off x="609600" y="274637"/>
            <a:ext cx="109728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9049981" y="6114704"/>
            <a:ext cx="224022" cy="2184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600" u="none">
          <a:solidFill>
            <a:schemeClr val="accent1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2pPr>
      <a:lvl3pPr marL="1208314" marR="0" indent="-293914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3pPr>
      <a:lvl4pPr marL="1714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4pPr>
      <a:lvl5pPr marL="21717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chemeClr val="accent1"/>
        </a:buClr>
        <a:buSzPct val="80000"/>
        <a:buFontTx/>
        <a:buChar char=""/>
        <a:tabLst/>
        <a:defRPr b="0" baseline="0" cap="none" i="0" spc="0" strike="noStrike" sz="1800" u="none">
          <a:solidFill>
            <a:srgbClr val="404040"/>
          </a:solidFill>
          <a:uFillTx/>
          <a:latin typeface="+mn-lt"/>
          <a:ea typeface="+mn-ea"/>
          <a:cs typeface="+mn-cs"/>
          <a:sym typeface="Trebuchet MS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rebuchet M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rcRect l="9091" t="22226" r="0" b="0"/>
          <a:stretch>
            <a:fillRect/>
          </a:stretch>
        </p:blipFill>
        <p:spPr>
          <a:xfrm>
            <a:off x="1" y="10"/>
            <a:ext cx="12192000" cy="6857990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Isosceles Triangle 24"/>
          <p:cNvSpPr/>
          <p:nvPr/>
        </p:nvSpPr>
        <p:spPr>
          <a:xfrm rot="10800000">
            <a:off x="0" y="0"/>
            <a:ext cx="842596" cy="56661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0" name="Parallelogram 26"/>
          <p:cNvSpPr/>
          <p:nvPr/>
        </p:nvSpPr>
        <p:spPr>
          <a:xfrm>
            <a:off x="3733800" y="0"/>
            <a:ext cx="7315200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3225" y="0"/>
                </a:lnTo>
                <a:lnTo>
                  <a:pt x="21600" y="0"/>
                </a:lnTo>
                <a:lnTo>
                  <a:pt x="18375" y="21600"/>
                </a:lnTo>
                <a:close/>
              </a:path>
            </a:pathLst>
          </a:custGeom>
          <a:solidFill>
            <a:srgbClr val="FFFFFF">
              <a:alpha val="87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1" name="Straight Connector 28"/>
          <p:cNvSpPr/>
          <p:nvPr/>
        </p:nvSpPr>
        <p:spPr>
          <a:xfrm>
            <a:off x="9371011" y="-1"/>
            <a:ext cx="1219201" cy="6858002"/>
          </a:xfrm>
          <a:prstGeom prst="line">
            <a:avLst/>
          </a:prstGeom>
          <a:ln cap="rnd">
            <a:solidFill>
              <a:srgbClr val="BFBFB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72" name="Straight Connector 30"/>
          <p:cNvSpPr/>
          <p:nvPr/>
        </p:nvSpPr>
        <p:spPr>
          <a:xfrm flipH="1">
            <a:off x="7425266" y="3681412"/>
            <a:ext cx="4763559" cy="3176588"/>
          </a:xfrm>
          <a:prstGeom prst="line">
            <a:avLst/>
          </a:prstGeom>
          <a:ln cap="rnd">
            <a:solidFill>
              <a:srgbClr val="D9D9D9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73" name="Rectangle 23"/>
          <p:cNvSpPr/>
          <p:nvPr/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4692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1469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4" name="Rectangle 25"/>
          <p:cNvSpPr/>
          <p:nvPr/>
        </p:nvSpPr>
        <p:spPr>
          <a:xfrm>
            <a:off x="9603441" y="-8467"/>
            <a:ext cx="2588559" cy="68664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10092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5" name="Isosceles Triangle 36"/>
          <p:cNvSpPr/>
          <p:nvPr/>
        </p:nvSpPr>
        <p:spPr>
          <a:xfrm>
            <a:off x="8932333" y="3048000"/>
            <a:ext cx="3259667" cy="381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2">
              <a:alpha val="72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6" name="Tytuł 1"/>
          <p:cNvSpPr txBox="1"/>
          <p:nvPr>
            <p:ph type="ctrTitle"/>
          </p:nvPr>
        </p:nvSpPr>
        <p:spPr>
          <a:xfrm>
            <a:off x="4791450" y="1678664"/>
            <a:ext cx="4482554" cy="2369132"/>
          </a:xfrm>
          <a:prstGeom prst="rect">
            <a:avLst/>
          </a:prstGeom>
        </p:spPr>
        <p:txBody>
          <a:bodyPr/>
          <a:lstStyle/>
          <a:p>
            <a:pPr/>
            <a:r>
              <a:t>Projekt Samoloty</a:t>
            </a:r>
          </a:p>
        </p:txBody>
      </p:sp>
      <p:sp>
        <p:nvSpPr>
          <p:cNvPr id="177" name="Podtytuł 2"/>
          <p:cNvSpPr txBox="1"/>
          <p:nvPr>
            <p:ph type="subTitle" sz="quarter" idx="1"/>
          </p:nvPr>
        </p:nvSpPr>
        <p:spPr>
          <a:xfrm>
            <a:off x="4788275" y="4050831"/>
            <a:ext cx="4485726" cy="1096900"/>
          </a:xfrm>
          <a:prstGeom prst="rect">
            <a:avLst/>
          </a:prstGeom>
        </p:spPr>
        <p:txBody>
          <a:bodyPr/>
          <a:lstStyle/>
          <a:p>
            <a:pPr/>
            <a:r>
              <a:t>Michaił Legczylin, Mateusz Nizwantowski, Jakub Rymarski</a:t>
            </a:r>
          </a:p>
        </p:txBody>
      </p:sp>
      <p:sp>
        <p:nvSpPr>
          <p:cNvPr id="178" name="Rectangle 27"/>
          <p:cNvSpPr/>
          <p:nvPr/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18697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3F7819">
              <a:alpha val="47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9" name="Rectangle 28"/>
          <p:cNvSpPr/>
          <p:nvPr/>
        </p:nvSpPr>
        <p:spPr>
          <a:xfrm>
            <a:off x="10898730" y="-8467"/>
            <a:ext cx="1290095" cy="68664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7073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17073" y="0"/>
                </a:lnTo>
                <a:close/>
              </a:path>
            </a:pathLst>
          </a:custGeom>
          <a:solidFill>
            <a:srgbClr val="C0E474">
              <a:alpha val="70000"/>
            </a:srgb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0" name="Rectangle 29"/>
          <p:cNvSpPr/>
          <p:nvPr/>
        </p:nvSpPr>
        <p:spPr>
          <a:xfrm>
            <a:off x="10938998" y="-8467"/>
            <a:ext cx="1249826" cy="68664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19173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4999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1" name="Isosceles Triangle 44"/>
          <p:cNvSpPr/>
          <p:nvPr/>
        </p:nvSpPr>
        <p:spPr>
          <a:xfrm>
            <a:off x="10371666" y="3589866"/>
            <a:ext cx="1817160" cy="32681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ytuł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GUI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45925" y="153001"/>
            <a:ext cx="6347909" cy="65519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ytuł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Prezentacja aplikacji</a:t>
            </a:r>
          </a:p>
        </p:txBody>
      </p:sp>
      <p:sp>
        <p:nvSpPr>
          <p:cNvPr id="212" name="Symbol zastępczy zawartości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ytuł 1"/>
          <p:cNvSpPr txBox="1"/>
          <p:nvPr>
            <p:ph type="title"/>
          </p:nvPr>
        </p:nvSpPr>
        <p:spPr>
          <a:xfrm>
            <a:off x="847393" y="2768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Dziękujemy za uwagę i zapraszamy na pokład </a:t>
            </a:r>
            <a:r>
              <a:rPr>
                <a:latin typeface="Wingdings"/>
                <a:ea typeface="Wingdings"/>
                <a:cs typeface="Wingdings"/>
                <a:sym typeface="Wingdings"/>
              </a:rPr>
              <a:t>☺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ytuł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Monitorowanie ruchu lotniczego</a:t>
            </a:r>
          </a:p>
        </p:txBody>
      </p:sp>
      <p:pic>
        <p:nvPicPr>
          <p:cNvPr id="184" name="Symbol zastępczy zawartości 4" descr="Symbol zastępczy zawartości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8046" y="2366963"/>
            <a:ext cx="6064746" cy="38814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ytuł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Dane</a:t>
            </a:r>
          </a:p>
        </p:txBody>
      </p:sp>
      <p:sp>
        <p:nvSpPr>
          <p:cNvPr id="187" name="Symbol zastępczy zawartości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pPr/>
            <a:r>
              <a:t>https://opensky-network.org/</a:t>
            </a:r>
          </a:p>
        </p:txBody>
      </p:sp>
      <p:pic>
        <p:nvPicPr>
          <p:cNvPr id="188" name="Obraz 4" descr="Obraz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2996" y="2814554"/>
            <a:ext cx="7190548" cy="38807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ytuł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Dla kogo?</a:t>
            </a:r>
          </a:p>
        </p:txBody>
      </p:sp>
      <p:sp>
        <p:nvSpPr>
          <p:cNvPr id="191" name="Symbol zastępczy zawartości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Miłośnicy podróży</a:t>
            </a:r>
          </a:p>
          <a:p>
            <a:pPr>
              <a:defRPr sz="2800"/>
            </a:pPr>
          </a:p>
          <a:p>
            <a:pPr>
              <a:defRPr sz="2800"/>
            </a:pPr>
            <a:r>
              <a:t>Ludzie starsi i schorowani</a:t>
            </a:r>
          </a:p>
          <a:p>
            <a:pPr>
              <a:defRPr sz="2800"/>
            </a:pPr>
          </a:p>
          <a:p>
            <a:pPr>
              <a:defRPr sz="2800"/>
            </a:pPr>
            <a:r>
              <a:t>Ciekawi świata studenci PW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ytuł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Cele</a:t>
            </a:r>
          </a:p>
        </p:txBody>
      </p:sp>
      <p:sp>
        <p:nvSpPr>
          <p:cNvPr id="194" name="Symbol zastępczy zawartości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Monitorowanie pozycji samolotów</a:t>
            </a:r>
          </a:p>
          <a:p>
            <a:pPr>
              <a:defRPr sz="2800"/>
            </a:pPr>
          </a:p>
          <a:p>
            <a:pPr>
              <a:defRPr sz="2800"/>
            </a:pPr>
            <a:r>
              <a:t>Przyjazne wizualizacje</a:t>
            </a:r>
          </a:p>
          <a:p>
            <a:pPr>
              <a:defRPr sz="2800"/>
            </a:pPr>
          </a:p>
          <a:p>
            <a:pPr>
              <a:defRPr sz="2800"/>
            </a:pPr>
            <a:r>
              <a:t>Interaktywna mapa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ytuł 1"/>
          <p:cNvSpPr txBox="1"/>
          <p:nvPr>
            <p:ph type="title"/>
          </p:nvPr>
        </p:nvSpPr>
        <p:spPr>
          <a:xfrm>
            <a:off x="677333" y="609600"/>
            <a:ext cx="8596670" cy="1320800"/>
          </a:xfrm>
          <a:prstGeom prst="rect">
            <a:avLst/>
          </a:prstGeom>
        </p:spPr>
        <p:txBody>
          <a:bodyPr/>
          <a:lstStyle/>
          <a:p>
            <a:pPr/>
            <a:r>
              <a:t>Czego się dowiemy z naszej aplikacji?</a:t>
            </a:r>
          </a:p>
        </p:txBody>
      </p:sp>
      <p:sp>
        <p:nvSpPr>
          <p:cNvPr id="197" name="Symbol zastępczy zawartości 2"/>
          <p:cNvSpPr txBox="1"/>
          <p:nvPr>
            <p:ph type="body" sz="half" idx="1"/>
          </p:nvPr>
        </p:nvSpPr>
        <p:spPr>
          <a:xfrm>
            <a:off x="677333" y="2160589"/>
            <a:ext cx="8596670" cy="3880773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Gdzie znajdują się i w jaką stronę lecą samoloty nad Polską </a:t>
            </a:r>
          </a:p>
          <a:p>
            <a:pPr>
              <a:defRPr sz="2800"/>
            </a:pPr>
            <a:r>
              <a:t>Wysokość i prędkość wznoszenia się</a:t>
            </a:r>
          </a:p>
          <a:p>
            <a:pPr>
              <a:defRPr sz="2800"/>
            </a:pPr>
            <a:r>
              <a:t>Na jakich falach operuje dany samolot</a:t>
            </a:r>
          </a:p>
          <a:p>
            <a:pPr>
              <a:defRPr sz="2800"/>
            </a:pPr>
            <a:r>
              <a:t>W jakim państwie zarejestrowany jest samolot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o zrobiliśmy?"/>
          <p:cNvSpPr txBox="1"/>
          <p:nvPr>
            <p:ph type="title"/>
          </p:nvPr>
        </p:nvSpPr>
        <p:spPr>
          <a:xfrm>
            <a:off x="3267480" y="3003522"/>
            <a:ext cx="8596669" cy="1320801"/>
          </a:xfrm>
          <a:prstGeom prst="rect">
            <a:avLst/>
          </a:prstGeom>
        </p:spPr>
        <p:txBody>
          <a:bodyPr/>
          <a:lstStyle/>
          <a:p>
            <a:pPr/>
            <a:r>
              <a:t>Co zrobiliśmy?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Map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Mapa</a:t>
            </a:r>
          </a:p>
        </p:txBody>
      </p:sp>
      <p:pic>
        <p:nvPicPr>
          <p:cNvPr id="202" name="tworzenie_mapy.gif" descr="tworzenie_mapy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13362" y="449869"/>
            <a:ext cx="5958261" cy="59582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Łączenie się z API Opensk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Łączenie się z API Opensky</a:t>
            </a:r>
          </a:p>
        </p:txBody>
      </p:sp>
      <p:sp>
        <p:nvSpPr>
          <p:cNvPr id="205" name="Bezpieczne…"/>
          <p:cNvSpPr txBox="1"/>
          <p:nvPr>
            <p:ph type="body" sz="half" idx="1"/>
          </p:nvPr>
        </p:nvSpPr>
        <p:spPr>
          <a:xfrm>
            <a:off x="677333" y="1488613"/>
            <a:ext cx="8596670" cy="3880774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Bezpieczne </a:t>
            </a:r>
          </a:p>
          <a:p>
            <a:pPr>
              <a:defRPr sz="2800"/>
            </a:pPr>
            <a:r>
              <a:t>Bez prywatnych kluczy na repozytorium</a:t>
            </a:r>
          </a:p>
          <a:p>
            <a:pPr>
              <a:defRPr sz="2800"/>
            </a:pPr>
            <a:r>
              <a:t>Przez RESTOWE API</a:t>
            </a:r>
          </a:p>
        </p:txBody>
      </p:sp>
      <p:pic>
        <p:nvPicPr>
          <p:cNvPr id="20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9364" y="3162202"/>
            <a:ext cx="9703592" cy="34269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Faseta">
  <a:themeElements>
    <a:clrScheme name="Faset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Faseta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Faset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Faseta">
  <a:themeElements>
    <a:clrScheme name="Faseta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0000FF"/>
      </a:hlink>
      <a:folHlink>
        <a:srgbClr val="FF00FF"/>
      </a:folHlink>
    </a:clrScheme>
    <a:fontScheme name="Faseta">
      <a:majorFont>
        <a:latin typeface="Helvetica"/>
        <a:ea typeface="Helvetica"/>
        <a:cs typeface="Helvetica"/>
      </a:majorFont>
      <a:minorFont>
        <a:latin typeface="Trebuchet MS"/>
        <a:ea typeface="Trebuchet MS"/>
        <a:cs typeface="Trebuchet MS"/>
      </a:minorFont>
    </a:fontScheme>
    <a:fmtScheme name="Faset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3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Trebuchet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